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58"/>
  </p:normalViewPr>
  <p:slideViewPr>
    <p:cSldViewPr snapToGrid="0">
      <p:cViewPr varScale="1">
        <p:scale>
          <a:sx n="68" d="100"/>
          <a:sy n="68" d="100"/>
        </p:scale>
        <p:origin x="9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C291ED-3236-46B6-9778-25AA1E704258}" type="doc">
      <dgm:prSet loTypeId="urn:microsoft.com/office/officeart/2016/7/layout/ChevronBlockProcess" loCatId="process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5AE6D340-D1DD-4515-A149-A34962E5BCE6}">
      <dgm:prSet/>
      <dgm:spPr/>
      <dgm:t>
        <a:bodyPr/>
        <a:lstStyle/>
        <a:p>
          <a:r>
            <a:rPr lang="en-US"/>
            <a:t>Phase 1</a:t>
          </a:r>
        </a:p>
      </dgm:t>
    </dgm:pt>
    <dgm:pt modelId="{1F4BB3D1-F5EE-477C-9A9B-31C9E896F061}" type="parTrans" cxnId="{BD769021-6959-40EA-9F2E-BA5CBC65042C}">
      <dgm:prSet/>
      <dgm:spPr/>
      <dgm:t>
        <a:bodyPr/>
        <a:lstStyle/>
        <a:p>
          <a:endParaRPr lang="en-US"/>
        </a:p>
      </dgm:t>
    </dgm:pt>
    <dgm:pt modelId="{359AA582-F4F1-499D-913F-CD6006318C09}" type="sibTrans" cxnId="{BD769021-6959-40EA-9F2E-BA5CBC65042C}">
      <dgm:prSet/>
      <dgm:spPr/>
      <dgm:t>
        <a:bodyPr/>
        <a:lstStyle/>
        <a:p>
          <a:endParaRPr lang="en-US"/>
        </a:p>
      </dgm:t>
    </dgm:pt>
    <dgm:pt modelId="{50B08084-3873-4FB3-B2C6-72CB9B049BE2}">
      <dgm:prSet/>
      <dgm:spPr/>
      <dgm:t>
        <a:bodyPr/>
        <a:lstStyle/>
        <a:p>
          <a:r>
            <a:rPr lang="en-US"/>
            <a:t>Foundation &amp; Planning (Months …..)</a:t>
          </a:r>
        </a:p>
      </dgm:t>
    </dgm:pt>
    <dgm:pt modelId="{4772F7C7-F419-45B1-BE5B-6B5C3D8CBEC3}" type="parTrans" cxnId="{A77ECD29-EB5D-45C3-BDCA-1F240A5571D9}">
      <dgm:prSet/>
      <dgm:spPr/>
      <dgm:t>
        <a:bodyPr/>
        <a:lstStyle/>
        <a:p>
          <a:endParaRPr lang="en-US"/>
        </a:p>
      </dgm:t>
    </dgm:pt>
    <dgm:pt modelId="{CBFDFA64-C929-400A-BD7C-36E030F4BD62}" type="sibTrans" cxnId="{A77ECD29-EB5D-45C3-BDCA-1F240A5571D9}">
      <dgm:prSet/>
      <dgm:spPr/>
      <dgm:t>
        <a:bodyPr/>
        <a:lstStyle/>
        <a:p>
          <a:endParaRPr lang="en-US"/>
        </a:p>
      </dgm:t>
    </dgm:pt>
    <dgm:pt modelId="{7D214B91-7489-46DF-AF72-1CDDAC50270C}">
      <dgm:prSet/>
      <dgm:spPr/>
      <dgm:t>
        <a:bodyPr/>
        <a:lstStyle/>
        <a:p>
          <a:r>
            <a:rPr lang="en-US"/>
            <a:t>Establish governance framework</a:t>
          </a:r>
        </a:p>
      </dgm:t>
    </dgm:pt>
    <dgm:pt modelId="{9E11BDE4-E253-41B9-AE7B-3D69AD310C71}" type="parTrans" cxnId="{677A6988-CABD-4B5E-81FE-50B24E218C9A}">
      <dgm:prSet/>
      <dgm:spPr/>
      <dgm:t>
        <a:bodyPr/>
        <a:lstStyle/>
        <a:p>
          <a:endParaRPr lang="en-US"/>
        </a:p>
      </dgm:t>
    </dgm:pt>
    <dgm:pt modelId="{0292C94A-4E1B-48B1-A509-31273B0D21E8}" type="sibTrans" cxnId="{677A6988-CABD-4B5E-81FE-50B24E218C9A}">
      <dgm:prSet/>
      <dgm:spPr/>
      <dgm:t>
        <a:bodyPr/>
        <a:lstStyle/>
        <a:p>
          <a:endParaRPr lang="en-US"/>
        </a:p>
      </dgm:t>
    </dgm:pt>
    <dgm:pt modelId="{7E4AA19B-0C74-4FAF-A912-CDD7EBF6545B}">
      <dgm:prSet/>
      <dgm:spPr/>
      <dgm:t>
        <a:bodyPr/>
        <a:lstStyle/>
        <a:p>
          <a:r>
            <a:rPr lang="en-US"/>
            <a:t>Secure initial funding and sponsorships</a:t>
          </a:r>
        </a:p>
      </dgm:t>
    </dgm:pt>
    <dgm:pt modelId="{7F7A8F99-F02C-44CE-8BFC-D492AB88AEBD}" type="parTrans" cxnId="{C3B2BE25-529D-4341-8D7B-D1A2C00F6C7C}">
      <dgm:prSet/>
      <dgm:spPr/>
      <dgm:t>
        <a:bodyPr/>
        <a:lstStyle/>
        <a:p>
          <a:endParaRPr lang="en-US"/>
        </a:p>
      </dgm:t>
    </dgm:pt>
    <dgm:pt modelId="{DDC0A892-C96A-4C51-B5F6-6EFEE34E02E0}" type="sibTrans" cxnId="{C3B2BE25-529D-4341-8D7B-D1A2C00F6C7C}">
      <dgm:prSet/>
      <dgm:spPr/>
      <dgm:t>
        <a:bodyPr/>
        <a:lstStyle/>
        <a:p>
          <a:endParaRPr lang="en-US"/>
        </a:p>
      </dgm:t>
    </dgm:pt>
    <dgm:pt modelId="{3C357CEE-0EF2-45DB-95ED-8D29EC97C208}">
      <dgm:prSet/>
      <dgm:spPr/>
      <dgm:t>
        <a:bodyPr/>
        <a:lstStyle/>
        <a:p>
          <a:r>
            <a:rPr lang="en-US"/>
            <a:t>Formalize partnerships with leadership organizations</a:t>
          </a:r>
        </a:p>
      </dgm:t>
    </dgm:pt>
    <dgm:pt modelId="{0E07A5D2-3634-4D13-9E65-D6AE13BAC56B}" type="parTrans" cxnId="{BA62038C-680F-4B98-9FEB-84AA8C60ED80}">
      <dgm:prSet/>
      <dgm:spPr/>
      <dgm:t>
        <a:bodyPr/>
        <a:lstStyle/>
        <a:p>
          <a:endParaRPr lang="en-US"/>
        </a:p>
      </dgm:t>
    </dgm:pt>
    <dgm:pt modelId="{54D0B6D7-7446-439B-875F-FEC80889FE28}" type="sibTrans" cxnId="{BA62038C-680F-4B98-9FEB-84AA8C60ED80}">
      <dgm:prSet/>
      <dgm:spPr/>
      <dgm:t>
        <a:bodyPr/>
        <a:lstStyle/>
        <a:p>
          <a:endParaRPr lang="en-US"/>
        </a:p>
      </dgm:t>
    </dgm:pt>
    <dgm:pt modelId="{0A3896E1-3441-4F45-8F15-CA1A7FA0B8BF}">
      <dgm:prSet/>
      <dgm:spPr/>
      <dgm:t>
        <a:bodyPr/>
        <a:lstStyle/>
        <a:p>
          <a:r>
            <a:rPr lang="en-US"/>
            <a:t>Phase 2</a:t>
          </a:r>
        </a:p>
      </dgm:t>
    </dgm:pt>
    <dgm:pt modelId="{D7ADC608-8E66-448F-8A20-23D289262EA7}" type="parTrans" cxnId="{7F4C64C0-8E83-4004-88EE-860CDF1E4F7A}">
      <dgm:prSet/>
      <dgm:spPr/>
      <dgm:t>
        <a:bodyPr/>
        <a:lstStyle/>
        <a:p>
          <a:endParaRPr lang="en-US"/>
        </a:p>
      </dgm:t>
    </dgm:pt>
    <dgm:pt modelId="{0F8D4A8D-A44E-4A2D-A0A1-3331D3DDE5D5}" type="sibTrans" cxnId="{7F4C64C0-8E83-4004-88EE-860CDF1E4F7A}">
      <dgm:prSet/>
      <dgm:spPr/>
      <dgm:t>
        <a:bodyPr/>
        <a:lstStyle/>
        <a:p>
          <a:endParaRPr lang="en-US"/>
        </a:p>
      </dgm:t>
    </dgm:pt>
    <dgm:pt modelId="{32ED8A24-FAC6-41FF-B820-720C23F1DD12}">
      <dgm:prSet/>
      <dgm:spPr/>
      <dgm:t>
        <a:bodyPr/>
        <a:lstStyle/>
        <a:p>
          <a:r>
            <a:rPr lang="en-US"/>
            <a:t>Development &amp; Pilot (Months ……)</a:t>
          </a:r>
        </a:p>
      </dgm:t>
    </dgm:pt>
    <dgm:pt modelId="{11D5D89D-C73F-4799-AD8F-965450280566}" type="parTrans" cxnId="{7E1AB460-CD4B-4169-911F-57E98CCA5D4E}">
      <dgm:prSet/>
      <dgm:spPr/>
      <dgm:t>
        <a:bodyPr/>
        <a:lstStyle/>
        <a:p>
          <a:endParaRPr lang="en-US"/>
        </a:p>
      </dgm:t>
    </dgm:pt>
    <dgm:pt modelId="{1032DCF8-1A41-45E9-AF83-A2AC0BB53B90}" type="sibTrans" cxnId="{7E1AB460-CD4B-4169-911F-57E98CCA5D4E}">
      <dgm:prSet/>
      <dgm:spPr/>
      <dgm:t>
        <a:bodyPr/>
        <a:lstStyle/>
        <a:p>
          <a:endParaRPr lang="en-US"/>
        </a:p>
      </dgm:t>
    </dgm:pt>
    <dgm:pt modelId="{98F0A5C4-33B7-4CBA-BCDF-914C66E01B04}">
      <dgm:prSet/>
      <dgm:spPr/>
      <dgm:t>
        <a:bodyPr/>
        <a:lstStyle/>
        <a:p>
          <a:r>
            <a:rPr lang="en-US"/>
            <a:t>Develop Leadership Competency Framework</a:t>
          </a:r>
        </a:p>
      </dgm:t>
    </dgm:pt>
    <dgm:pt modelId="{1302127F-DD03-481D-B710-400B0FAC3763}" type="parTrans" cxnId="{DED602DD-5905-47F3-B837-178C820E1FCF}">
      <dgm:prSet/>
      <dgm:spPr/>
      <dgm:t>
        <a:bodyPr/>
        <a:lstStyle/>
        <a:p>
          <a:endParaRPr lang="en-US"/>
        </a:p>
      </dgm:t>
    </dgm:pt>
    <dgm:pt modelId="{9ACBE161-2E14-47BA-81DD-8022368D98E3}" type="sibTrans" cxnId="{DED602DD-5905-47F3-B837-178C820E1FCF}">
      <dgm:prSet/>
      <dgm:spPr/>
      <dgm:t>
        <a:bodyPr/>
        <a:lstStyle/>
        <a:p>
          <a:endParaRPr lang="en-US"/>
        </a:p>
      </dgm:t>
    </dgm:pt>
    <dgm:pt modelId="{8E31C3C2-1C2E-4E94-8DF6-5595F3FB48D6}">
      <dgm:prSet/>
      <dgm:spPr/>
      <dgm:t>
        <a:bodyPr/>
        <a:lstStyle/>
        <a:p>
          <a:r>
            <a:rPr lang="en-US"/>
            <a:t>Launch/Relaunch pilot programs (webinars, workshops, mentorship)</a:t>
          </a:r>
        </a:p>
      </dgm:t>
    </dgm:pt>
    <dgm:pt modelId="{1A082E7F-D621-4837-BAB8-4DBFE3655113}" type="parTrans" cxnId="{CB8C88E2-DE16-4CA0-A251-D98F192C96E0}">
      <dgm:prSet/>
      <dgm:spPr/>
      <dgm:t>
        <a:bodyPr/>
        <a:lstStyle/>
        <a:p>
          <a:endParaRPr lang="en-US"/>
        </a:p>
      </dgm:t>
    </dgm:pt>
    <dgm:pt modelId="{EB1CBE81-2C3A-498D-97DA-17DFD9E82BC7}" type="sibTrans" cxnId="{CB8C88E2-DE16-4CA0-A251-D98F192C96E0}">
      <dgm:prSet/>
      <dgm:spPr/>
      <dgm:t>
        <a:bodyPr/>
        <a:lstStyle/>
        <a:p>
          <a:endParaRPr lang="en-US"/>
        </a:p>
      </dgm:t>
    </dgm:pt>
    <dgm:pt modelId="{59F5B24C-233E-4BDD-A259-60FB18025BAC}">
      <dgm:prSet/>
      <dgm:spPr/>
      <dgm:t>
        <a:bodyPr/>
        <a:lstStyle/>
        <a:p>
          <a:r>
            <a:rPr lang="en-US"/>
            <a:t>Integrate DEI initiatives and feedback mechanisms</a:t>
          </a:r>
        </a:p>
      </dgm:t>
    </dgm:pt>
    <dgm:pt modelId="{8B6C3F9D-1448-4EED-B92B-DDCB246525D7}" type="parTrans" cxnId="{A8B36356-C069-4D35-852D-EFCDA0D1C426}">
      <dgm:prSet/>
      <dgm:spPr/>
      <dgm:t>
        <a:bodyPr/>
        <a:lstStyle/>
        <a:p>
          <a:endParaRPr lang="en-US"/>
        </a:p>
      </dgm:t>
    </dgm:pt>
    <dgm:pt modelId="{DFF82A11-F0A6-4C39-AF8A-B03BD54AA148}" type="sibTrans" cxnId="{A8B36356-C069-4D35-852D-EFCDA0D1C426}">
      <dgm:prSet/>
      <dgm:spPr/>
      <dgm:t>
        <a:bodyPr/>
        <a:lstStyle/>
        <a:p>
          <a:endParaRPr lang="en-US"/>
        </a:p>
      </dgm:t>
    </dgm:pt>
    <dgm:pt modelId="{F52EBDB6-92CC-41C0-86C4-8DA40C010A9E}">
      <dgm:prSet/>
      <dgm:spPr/>
      <dgm:t>
        <a:bodyPr/>
        <a:lstStyle/>
        <a:p>
          <a:r>
            <a:rPr lang="en-US"/>
            <a:t>Phase 3</a:t>
          </a:r>
        </a:p>
      </dgm:t>
    </dgm:pt>
    <dgm:pt modelId="{F1CC5CD1-167C-4929-83B0-BFB48DC99A80}" type="parTrans" cxnId="{156C155B-179D-4114-863F-65752DC5A8A8}">
      <dgm:prSet/>
      <dgm:spPr/>
      <dgm:t>
        <a:bodyPr/>
        <a:lstStyle/>
        <a:p>
          <a:endParaRPr lang="en-US"/>
        </a:p>
      </dgm:t>
    </dgm:pt>
    <dgm:pt modelId="{1386585C-A9D6-4809-A7E3-A2E75DE4AEA2}" type="sibTrans" cxnId="{156C155B-179D-4114-863F-65752DC5A8A8}">
      <dgm:prSet/>
      <dgm:spPr/>
      <dgm:t>
        <a:bodyPr/>
        <a:lstStyle/>
        <a:p>
          <a:endParaRPr lang="en-US"/>
        </a:p>
      </dgm:t>
    </dgm:pt>
    <dgm:pt modelId="{CD3982CA-5055-4867-AA28-DA10B6E77552}">
      <dgm:prSet/>
      <dgm:spPr/>
      <dgm:t>
        <a:bodyPr/>
        <a:lstStyle/>
        <a:p>
          <a:r>
            <a:rPr lang="en-US"/>
            <a:t>Expansion (Months ……)</a:t>
          </a:r>
        </a:p>
      </dgm:t>
    </dgm:pt>
    <dgm:pt modelId="{9AD46D99-CA50-4F05-9649-2FD9591B1AAA}" type="parTrans" cxnId="{04DC4FB9-82A4-4E3A-98E5-A0DCD45B6E6D}">
      <dgm:prSet/>
      <dgm:spPr/>
      <dgm:t>
        <a:bodyPr/>
        <a:lstStyle/>
        <a:p>
          <a:endParaRPr lang="en-US"/>
        </a:p>
      </dgm:t>
    </dgm:pt>
    <dgm:pt modelId="{517B7341-1C67-41D0-AC6D-EFAE4C8D13A5}" type="sibTrans" cxnId="{04DC4FB9-82A4-4E3A-98E5-A0DCD45B6E6D}">
      <dgm:prSet/>
      <dgm:spPr/>
      <dgm:t>
        <a:bodyPr/>
        <a:lstStyle/>
        <a:p>
          <a:endParaRPr lang="en-US"/>
        </a:p>
      </dgm:t>
    </dgm:pt>
    <dgm:pt modelId="{177118C3-803C-44B3-ACF0-EE2F0AFD1C5C}">
      <dgm:prSet/>
      <dgm:spPr/>
      <dgm:t>
        <a:bodyPr/>
        <a:lstStyle/>
        <a:p>
          <a:r>
            <a:rPr lang="en-US"/>
            <a:t>Expand leadership courses and events</a:t>
          </a:r>
        </a:p>
      </dgm:t>
    </dgm:pt>
    <dgm:pt modelId="{1CB94A6A-5FDD-4C68-87E6-20D609E0E8CB}" type="parTrans" cxnId="{BBB57D14-2EFF-4925-B11E-FD70EC2243FC}">
      <dgm:prSet/>
      <dgm:spPr/>
      <dgm:t>
        <a:bodyPr/>
        <a:lstStyle/>
        <a:p>
          <a:endParaRPr lang="en-US"/>
        </a:p>
      </dgm:t>
    </dgm:pt>
    <dgm:pt modelId="{C204E7C7-F388-437A-80D0-006F0B1418D4}" type="sibTrans" cxnId="{BBB57D14-2EFF-4925-B11E-FD70EC2243FC}">
      <dgm:prSet/>
      <dgm:spPr/>
      <dgm:t>
        <a:bodyPr/>
        <a:lstStyle/>
        <a:p>
          <a:endParaRPr lang="en-US"/>
        </a:p>
      </dgm:t>
    </dgm:pt>
    <dgm:pt modelId="{66B8A0E7-D22B-47FA-BD9F-36F41F2F162C}">
      <dgm:prSet/>
      <dgm:spPr/>
      <dgm:t>
        <a:bodyPr/>
        <a:lstStyle/>
        <a:p>
          <a:r>
            <a:rPr lang="en-US"/>
            <a:t>Launch self-sustaining programs</a:t>
          </a:r>
        </a:p>
      </dgm:t>
    </dgm:pt>
    <dgm:pt modelId="{7CF91760-6A32-4941-B9E6-0E858ED3C807}" type="parTrans" cxnId="{F06CA635-4D26-4406-8AD6-D79FA64592E4}">
      <dgm:prSet/>
      <dgm:spPr/>
      <dgm:t>
        <a:bodyPr/>
        <a:lstStyle/>
        <a:p>
          <a:endParaRPr lang="en-US"/>
        </a:p>
      </dgm:t>
    </dgm:pt>
    <dgm:pt modelId="{03F9D611-6D10-4CB1-A00F-643712A77C87}" type="sibTrans" cxnId="{F06CA635-4D26-4406-8AD6-D79FA64592E4}">
      <dgm:prSet/>
      <dgm:spPr/>
      <dgm:t>
        <a:bodyPr/>
        <a:lstStyle/>
        <a:p>
          <a:endParaRPr lang="en-US"/>
        </a:p>
      </dgm:t>
    </dgm:pt>
    <dgm:pt modelId="{60278560-5869-4616-8304-C9BD5D39A85A}">
      <dgm:prSet/>
      <dgm:spPr/>
      <dgm:t>
        <a:bodyPr/>
        <a:lstStyle/>
        <a:p>
          <a:r>
            <a:rPr lang="en-US"/>
            <a:t>Introduce technology-driven tools</a:t>
          </a:r>
        </a:p>
      </dgm:t>
    </dgm:pt>
    <dgm:pt modelId="{21EDFF04-1500-4B85-8C81-968106B1CC4B}" type="parTrans" cxnId="{362A7A01-2FA4-4D27-88B9-9967DF13CF93}">
      <dgm:prSet/>
      <dgm:spPr/>
      <dgm:t>
        <a:bodyPr/>
        <a:lstStyle/>
        <a:p>
          <a:endParaRPr lang="en-US"/>
        </a:p>
      </dgm:t>
    </dgm:pt>
    <dgm:pt modelId="{AB3ECA98-DF81-4E71-9FD5-F2017AB1769A}" type="sibTrans" cxnId="{362A7A01-2FA4-4D27-88B9-9967DF13CF93}">
      <dgm:prSet/>
      <dgm:spPr/>
      <dgm:t>
        <a:bodyPr/>
        <a:lstStyle/>
        <a:p>
          <a:endParaRPr lang="en-US"/>
        </a:p>
      </dgm:t>
    </dgm:pt>
    <dgm:pt modelId="{F63589A5-7774-114D-9019-9106A3DAE602}" type="pres">
      <dgm:prSet presAssocID="{D1C291ED-3236-46B6-9778-25AA1E704258}" presName="Name0" presStyleCnt="0">
        <dgm:presLayoutVars>
          <dgm:dir/>
          <dgm:animLvl val="lvl"/>
          <dgm:resizeHandles val="exact"/>
        </dgm:presLayoutVars>
      </dgm:prSet>
      <dgm:spPr/>
    </dgm:pt>
    <dgm:pt modelId="{310A9D6F-2CD4-6C49-8D33-F28B94FA0D7E}" type="pres">
      <dgm:prSet presAssocID="{5AE6D340-D1DD-4515-A149-A34962E5BCE6}" presName="composite" presStyleCnt="0"/>
      <dgm:spPr/>
    </dgm:pt>
    <dgm:pt modelId="{070A4269-F22D-F745-82BA-80BE0490293A}" type="pres">
      <dgm:prSet presAssocID="{5AE6D340-D1DD-4515-A149-A34962E5BCE6}" presName="parTx" presStyleLbl="alignNode1" presStyleIdx="0" presStyleCnt="3">
        <dgm:presLayoutVars>
          <dgm:chMax val="0"/>
          <dgm:chPref val="0"/>
        </dgm:presLayoutVars>
      </dgm:prSet>
      <dgm:spPr/>
    </dgm:pt>
    <dgm:pt modelId="{C29C7F05-0576-C74C-BEB9-38CB7E48DD0E}" type="pres">
      <dgm:prSet presAssocID="{5AE6D340-D1DD-4515-A149-A34962E5BCE6}" presName="desTx" presStyleLbl="alignAccFollowNode1" presStyleIdx="0" presStyleCnt="3">
        <dgm:presLayoutVars/>
      </dgm:prSet>
      <dgm:spPr/>
    </dgm:pt>
    <dgm:pt modelId="{D7D29062-24F4-AB44-81C7-678E82BDF013}" type="pres">
      <dgm:prSet presAssocID="{359AA582-F4F1-499D-913F-CD6006318C09}" presName="space" presStyleCnt="0"/>
      <dgm:spPr/>
    </dgm:pt>
    <dgm:pt modelId="{1B0131A9-6EF2-BB4E-AA3D-30813F94D1D4}" type="pres">
      <dgm:prSet presAssocID="{0A3896E1-3441-4F45-8F15-CA1A7FA0B8BF}" presName="composite" presStyleCnt="0"/>
      <dgm:spPr/>
    </dgm:pt>
    <dgm:pt modelId="{4E5E6A02-2493-5F43-A3DB-8600D36EB422}" type="pres">
      <dgm:prSet presAssocID="{0A3896E1-3441-4F45-8F15-CA1A7FA0B8BF}" presName="parTx" presStyleLbl="alignNode1" presStyleIdx="1" presStyleCnt="3">
        <dgm:presLayoutVars>
          <dgm:chMax val="0"/>
          <dgm:chPref val="0"/>
        </dgm:presLayoutVars>
      </dgm:prSet>
      <dgm:spPr/>
    </dgm:pt>
    <dgm:pt modelId="{9275CCF7-D38B-7F42-8050-E739A88B4F27}" type="pres">
      <dgm:prSet presAssocID="{0A3896E1-3441-4F45-8F15-CA1A7FA0B8BF}" presName="desTx" presStyleLbl="alignAccFollowNode1" presStyleIdx="1" presStyleCnt="3">
        <dgm:presLayoutVars/>
      </dgm:prSet>
      <dgm:spPr/>
    </dgm:pt>
    <dgm:pt modelId="{A8EB56B2-803B-0244-A5FF-B7452B71686C}" type="pres">
      <dgm:prSet presAssocID="{0F8D4A8D-A44E-4A2D-A0A1-3331D3DDE5D5}" presName="space" presStyleCnt="0"/>
      <dgm:spPr/>
    </dgm:pt>
    <dgm:pt modelId="{7CDF67CE-A9E3-124C-9A57-4D9F11FD5067}" type="pres">
      <dgm:prSet presAssocID="{F52EBDB6-92CC-41C0-86C4-8DA40C010A9E}" presName="composite" presStyleCnt="0"/>
      <dgm:spPr/>
    </dgm:pt>
    <dgm:pt modelId="{C1480044-3C5C-404F-93DF-85E000005626}" type="pres">
      <dgm:prSet presAssocID="{F52EBDB6-92CC-41C0-86C4-8DA40C010A9E}" presName="parTx" presStyleLbl="alignNode1" presStyleIdx="2" presStyleCnt="3">
        <dgm:presLayoutVars>
          <dgm:chMax val="0"/>
          <dgm:chPref val="0"/>
        </dgm:presLayoutVars>
      </dgm:prSet>
      <dgm:spPr/>
    </dgm:pt>
    <dgm:pt modelId="{A585EF15-AF2C-F84A-ADF9-87C99390F8A9}" type="pres">
      <dgm:prSet presAssocID="{F52EBDB6-92CC-41C0-86C4-8DA40C010A9E}" presName="desTx" presStyleLbl="alignAccFollowNode1" presStyleIdx="2" presStyleCnt="3">
        <dgm:presLayoutVars/>
      </dgm:prSet>
      <dgm:spPr/>
    </dgm:pt>
  </dgm:ptLst>
  <dgm:cxnLst>
    <dgm:cxn modelId="{362A7A01-2FA4-4D27-88B9-9967DF13CF93}" srcId="{CD3982CA-5055-4867-AA28-DA10B6E77552}" destId="{60278560-5869-4616-8304-C9BD5D39A85A}" srcOrd="2" destOrd="0" parTransId="{21EDFF04-1500-4B85-8C81-968106B1CC4B}" sibTransId="{AB3ECA98-DF81-4E71-9FD5-F2017AB1769A}"/>
    <dgm:cxn modelId="{F397B104-247D-C14E-8705-E74F0BD6A47E}" type="presOf" srcId="{8E31C3C2-1C2E-4E94-8DF6-5595F3FB48D6}" destId="{9275CCF7-D38B-7F42-8050-E739A88B4F27}" srcOrd="0" destOrd="2" presId="urn:microsoft.com/office/officeart/2016/7/layout/ChevronBlockProcess"/>
    <dgm:cxn modelId="{2D890A0A-154F-064D-85F2-5C2978B72028}" type="presOf" srcId="{7E4AA19B-0C74-4FAF-A912-CDD7EBF6545B}" destId="{C29C7F05-0576-C74C-BEB9-38CB7E48DD0E}" srcOrd="0" destOrd="2" presId="urn:microsoft.com/office/officeart/2016/7/layout/ChevronBlockProcess"/>
    <dgm:cxn modelId="{0952B40D-9C14-7C4D-8712-5878CCB9732B}" type="presOf" srcId="{66B8A0E7-D22B-47FA-BD9F-36F41F2F162C}" destId="{A585EF15-AF2C-F84A-ADF9-87C99390F8A9}" srcOrd="0" destOrd="2" presId="urn:microsoft.com/office/officeart/2016/7/layout/ChevronBlockProcess"/>
    <dgm:cxn modelId="{43C22812-F0EB-B440-B0EB-743CF1DF7397}" type="presOf" srcId="{177118C3-803C-44B3-ACF0-EE2F0AFD1C5C}" destId="{A585EF15-AF2C-F84A-ADF9-87C99390F8A9}" srcOrd="0" destOrd="1" presId="urn:microsoft.com/office/officeart/2016/7/layout/ChevronBlockProcess"/>
    <dgm:cxn modelId="{BBB57D14-2EFF-4925-B11E-FD70EC2243FC}" srcId="{CD3982CA-5055-4867-AA28-DA10B6E77552}" destId="{177118C3-803C-44B3-ACF0-EE2F0AFD1C5C}" srcOrd="0" destOrd="0" parTransId="{1CB94A6A-5FDD-4C68-87E6-20D609E0E8CB}" sibTransId="{C204E7C7-F388-437A-80D0-006F0B1418D4}"/>
    <dgm:cxn modelId="{CA6AFB1C-7C44-2A4F-A457-451B8D8242B8}" type="presOf" srcId="{5AE6D340-D1DD-4515-A149-A34962E5BCE6}" destId="{070A4269-F22D-F745-82BA-80BE0490293A}" srcOrd="0" destOrd="0" presId="urn:microsoft.com/office/officeart/2016/7/layout/ChevronBlockProcess"/>
    <dgm:cxn modelId="{BD769021-6959-40EA-9F2E-BA5CBC65042C}" srcId="{D1C291ED-3236-46B6-9778-25AA1E704258}" destId="{5AE6D340-D1DD-4515-A149-A34962E5BCE6}" srcOrd="0" destOrd="0" parTransId="{1F4BB3D1-F5EE-477C-9A9B-31C9E896F061}" sibTransId="{359AA582-F4F1-499D-913F-CD6006318C09}"/>
    <dgm:cxn modelId="{C3B2BE25-529D-4341-8D7B-D1A2C00F6C7C}" srcId="{50B08084-3873-4FB3-B2C6-72CB9B049BE2}" destId="{7E4AA19B-0C74-4FAF-A912-CDD7EBF6545B}" srcOrd="1" destOrd="0" parTransId="{7F7A8F99-F02C-44CE-8BFC-D492AB88AEBD}" sibTransId="{DDC0A892-C96A-4C51-B5F6-6EFEE34E02E0}"/>
    <dgm:cxn modelId="{A77ECD29-EB5D-45C3-BDCA-1F240A5571D9}" srcId="{5AE6D340-D1DD-4515-A149-A34962E5BCE6}" destId="{50B08084-3873-4FB3-B2C6-72CB9B049BE2}" srcOrd="0" destOrd="0" parTransId="{4772F7C7-F419-45B1-BE5B-6B5C3D8CBEC3}" sibTransId="{CBFDFA64-C929-400A-BD7C-36E030F4BD62}"/>
    <dgm:cxn modelId="{F06CA635-4D26-4406-8AD6-D79FA64592E4}" srcId="{CD3982CA-5055-4867-AA28-DA10B6E77552}" destId="{66B8A0E7-D22B-47FA-BD9F-36F41F2F162C}" srcOrd="1" destOrd="0" parTransId="{7CF91760-6A32-4941-B9E6-0E858ED3C807}" sibTransId="{03F9D611-6D10-4CB1-A00F-643712A77C87}"/>
    <dgm:cxn modelId="{66CEFC36-3611-C446-8D63-065070EB1F8F}" type="presOf" srcId="{3C357CEE-0EF2-45DB-95ED-8D29EC97C208}" destId="{C29C7F05-0576-C74C-BEB9-38CB7E48DD0E}" srcOrd="0" destOrd="3" presId="urn:microsoft.com/office/officeart/2016/7/layout/ChevronBlockProcess"/>
    <dgm:cxn modelId="{A6C1D63C-5353-5C40-BE68-EDCE70DF271D}" type="presOf" srcId="{60278560-5869-4616-8304-C9BD5D39A85A}" destId="{A585EF15-AF2C-F84A-ADF9-87C99390F8A9}" srcOrd="0" destOrd="3" presId="urn:microsoft.com/office/officeart/2016/7/layout/ChevronBlockProcess"/>
    <dgm:cxn modelId="{156C155B-179D-4114-863F-65752DC5A8A8}" srcId="{D1C291ED-3236-46B6-9778-25AA1E704258}" destId="{F52EBDB6-92CC-41C0-86C4-8DA40C010A9E}" srcOrd="2" destOrd="0" parTransId="{F1CC5CD1-167C-4929-83B0-BFB48DC99A80}" sibTransId="{1386585C-A9D6-4809-A7E3-A2E75DE4AEA2}"/>
    <dgm:cxn modelId="{7E1AB460-CD4B-4169-911F-57E98CCA5D4E}" srcId="{0A3896E1-3441-4F45-8F15-CA1A7FA0B8BF}" destId="{32ED8A24-FAC6-41FF-B820-720C23F1DD12}" srcOrd="0" destOrd="0" parTransId="{11D5D89D-C73F-4799-AD8F-965450280566}" sibTransId="{1032DCF8-1A41-45E9-AF83-A2AC0BB53B90}"/>
    <dgm:cxn modelId="{7E638941-10A0-1E4B-B4CD-290DA0935F76}" type="presOf" srcId="{59F5B24C-233E-4BDD-A259-60FB18025BAC}" destId="{9275CCF7-D38B-7F42-8050-E739A88B4F27}" srcOrd="0" destOrd="3" presId="urn:microsoft.com/office/officeart/2016/7/layout/ChevronBlockProcess"/>
    <dgm:cxn modelId="{8477C346-70EB-6247-BFE3-A9F9380EE06F}" type="presOf" srcId="{50B08084-3873-4FB3-B2C6-72CB9B049BE2}" destId="{C29C7F05-0576-C74C-BEB9-38CB7E48DD0E}" srcOrd="0" destOrd="0" presId="urn:microsoft.com/office/officeart/2016/7/layout/ChevronBlockProcess"/>
    <dgm:cxn modelId="{0C5BE855-3596-7045-958F-914BA2D770E4}" type="presOf" srcId="{98F0A5C4-33B7-4CBA-BCDF-914C66E01B04}" destId="{9275CCF7-D38B-7F42-8050-E739A88B4F27}" srcOrd="0" destOrd="1" presId="urn:microsoft.com/office/officeart/2016/7/layout/ChevronBlockProcess"/>
    <dgm:cxn modelId="{A8B36356-C069-4D35-852D-EFCDA0D1C426}" srcId="{32ED8A24-FAC6-41FF-B820-720C23F1DD12}" destId="{59F5B24C-233E-4BDD-A259-60FB18025BAC}" srcOrd="2" destOrd="0" parTransId="{8B6C3F9D-1448-4EED-B92B-DDCB246525D7}" sibTransId="{DFF82A11-F0A6-4C39-AF8A-B03BD54AA148}"/>
    <dgm:cxn modelId="{FADDA058-718E-7045-AE2D-906430CB226C}" type="presOf" srcId="{7D214B91-7489-46DF-AF72-1CDDAC50270C}" destId="{C29C7F05-0576-C74C-BEB9-38CB7E48DD0E}" srcOrd="0" destOrd="1" presId="urn:microsoft.com/office/officeart/2016/7/layout/ChevronBlockProcess"/>
    <dgm:cxn modelId="{677A6988-CABD-4B5E-81FE-50B24E218C9A}" srcId="{50B08084-3873-4FB3-B2C6-72CB9B049BE2}" destId="{7D214B91-7489-46DF-AF72-1CDDAC50270C}" srcOrd="0" destOrd="0" parTransId="{9E11BDE4-E253-41B9-AE7B-3D69AD310C71}" sibTransId="{0292C94A-4E1B-48B1-A509-31273B0D21E8}"/>
    <dgm:cxn modelId="{BA62038C-680F-4B98-9FEB-84AA8C60ED80}" srcId="{50B08084-3873-4FB3-B2C6-72CB9B049BE2}" destId="{3C357CEE-0EF2-45DB-95ED-8D29EC97C208}" srcOrd="2" destOrd="0" parTransId="{0E07A5D2-3634-4D13-9E65-D6AE13BAC56B}" sibTransId="{54D0B6D7-7446-439B-875F-FEC80889FE28}"/>
    <dgm:cxn modelId="{04DC4FB9-82A4-4E3A-98E5-A0DCD45B6E6D}" srcId="{F52EBDB6-92CC-41C0-86C4-8DA40C010A9E}" destId="{CD3982CA-5055-4867-AA28-DA10B6E77552}" srcOrd="0" destOrd="0" parTransId="{9AD46D99-CA50-4F05-9649-2FD9591B1AAA}" sibTransId="{517B7341-1C67-41D0-AC6D-EFAE4C8D13A5}"/>
    <dgm:cxn modelId="{35633DC0-102A-BF4D-90A1-321A6154647D}" type="presOf" srcId="{D1C291ED-3236-46B6-9778-25AA1E704258}" destId="{F63589A5-7774-114D-9019-9106A3DAE602}" srcOrd="0" destOrd="0" presId="urn:microsoft.com/office/officeart/2016/7/layout/ChevronBlockProcess"/>
    <dgm:cxn modelId="{7F4C64C0-8E83-4004-88EE-860CDF1E4F7A}" srcId="{D1C291ED-3236-46B6-9778-25AA1E704258}" destId="{0A3896E1-3441-4F45-8F15-CA1A7FA0B8BF}" srcOrd="1" destOrd="0" parTransId="{D7ADC608-8E66-448F-8A20-23D289262EA7}" sibTransId="{0F8D4A8D-A44E-4A2D-A0A1-3331D3DDE5D5}"/>
    <dgm:cxn modelId="{DED602DD-5905-47F3-B837-178C820E1FCF}" srcId="{32ED8A24-FAC6-41FF-B820-720C23F1DD12}" destId="{98F0A5C4-33B7-4CBA-BCDF-914C66E01B04}" srcOrd="0" destOrd="0" parTransId="{1302127F-DD03-481D-B710-400B0FAC3763}" sibTransId="{9ACBE161-2E14-47BA-81DD-8022368D98E3}"/>
    <dgm:cxn modelId="{CB8C88E2-DE16-4CA0-A251-D98F192C96E0}" srcId="{32ED8A24-FAC6-41FF-B820-720C23F1DD12}" destId="{8E31C3C2-1C2E-4E94-8DF6-5595F3FB48D6}" srcOrd="1" destOrd="0" parTransId="{1A082E7F-D621-4837-BAB8-4DBFE3655113}" sibTransId="{EB1CBE81-2C3A-498D-97DA-17DFD9E82BC7}"/>
    <dgm:cxn modelId="{96E57DEA-58BF-0748-A74C-1AFB3C22C548}" type="presOf" srcId="{32ED8A24-FAC6-41FF-B820-720C23F1DD12}" destId="{9275CCF7-D38B-7F42-8050-E739A88B4F27}" srcOrd="0" destOrd="0" presId="urn:microsoft.com/office/officeart/2016/7/layout/ChevronBlockProcess"/>
    <dgm:cxn modelId="{1E3347F0-6C60-6D4B-834E-324AE4694E70}" type="presOf" srcId="{F52EBDB6-92CC-41C0-86C4-8DA40C010A9E}" destId="{C1480044-3C5C-404F-93DF-85E000005626}" srcOrd="0" destOrd="0" presId="urn:microsoft.com/office/officeart/2016/7/layout/ChevronBlockProcess"/>
    <dgm:cxn modelId="{B7F3C5F5-459E-9742-9DE1-F9DD36AA2E43}" type="presOf" srcId="{0A3896E1-3441-4F45-8F15-CA1A7FA0B8BF}" destId="{4E5E6A02-2493-5F43-A3DB-8600D36EB422}" srcOrd="0" destOrd="0" presId="urn:microsoft.com/office/officeart/2016/7/layout/ChevronBlockProcess"/>
    <dgm:cxn modelId="{130E6EF8-9A50-7444-A6E0-E8236911D237}" type="presOf" srcId="{CD3982CA-5055-4867-AA28-DA10B6E77552}" destId="{A585EF15-AF2C-F84A-ADF9-87C99390F8A9}" srcOrd="0" destOrd="0" presId="urn:microsoft.com/office/officeart/2016/7/layout/ChevronBlockProcess"/>
    <dgm:cxn modelId="{86174C8F-4B66-D645-8AF6-E3FA063796A7}" type="presParOf" srcId="{F63589A5-7774-114D-9019-9106A3DAE602}" destId="{310A9D6F-2CD4-6C49-8D33-F28B94FA0D7E}" srcOrd="0" destOrd="0" presId="urn:microsoft.com/office/officeart/2016/7/layout/ChevronBlockProcess"/>
    <dgm:cxn modelId="{B46F9FD0-8EB2-934F-A74D-50490F4DA9AB}" type="presParOf" srcId="{310A9D6F-2CD4-6C49-8D33-F28B94FA0D7E}" destId="{070A4269-F22D-F745-82BA-80BE0490293A}" srcOrd="0" destOrd="0" presId="urn:microsoft.com/office/officeart/2016/7/layout/ChevronBlockProcess"/>
    <dgm:cxn modelId="{59DBDC1F-440B-014B-9796-34AC7C252022}" type="presParOf" srcId="{310A9D6F-2CD4-6C49-8D33-F28B94FA0D7E}" destId="{C29C7F05-0576-C74C-BEB9-38CB7E48DD0E}" srcOrd="1" destOrd="0" presId="urn:microsoft.com/office/officeart/2016/7/layout/ChevronBlockProcess"/>
    <dgm:cxn modelId="{A65E10A0-42E1-A04F-908A-9892EFBFAF4B}" type="presParOf" srcId="{F63589A5-7774-114D-9019-9106A3DAE602}" destId="{D7D29062-24F4-AB44-81C7-678E82BDF013}" srcOrd="1" destOrd="0" presId="urn:microsoft.com/office/officeart/2016/7/layout/ChevronBlockProcess"/>
    <dgm:cxn modelId="{A5984111-A092-D548-B29F-3172C9E2C03D}" type="presParOf" srcId="{F63589A5-7774-114D-9019-9106A3DAE602}" destId="{1B0131A9-6EF2-BB4E-AA3D-30813F94D1D4}" srcOrd="2" destOrd="0" presId="urn:microsoft.com/office/officeart/2016/7/layout/ChevronBlockProcess"/>
    <dgm:cxn modelId="{1E490200-7052-664C-8792-970DD6B20EA6}" type="presParOf" srcId="{1B0131A9-6EF2-BB4E-AA3D-30813F94D1D4}" destId="{4E5E6A02-2493-5F43-A3DB-8600D36EB422}" srcOrd="0" destOrd="0" presId="urn:microsoft.com/office/officeart/2016/7/layout/ChevronBlockProcess"/>
    <dgm:cxn modelId="{5CC24BD0-0BFF-1048-AABE-44E8EB37E48A}" type="presParOf" srcId="{1B0131A9-6EF2-BB4E-AA3D-30813F94D1D4}" destId="{9275CCF7-D38B-7F42-8050-E739A88B4F27}" srcOrd="1" destOrd="0" presId="urn:microsoft.com/office/officeart/2016/7/layout/ChevronBlockProcess"/>
    <dgm:cxn modelId="{5A878B66-6226-F042-9E1B-1C294A2E0F3D}" type="presParOf" srcId="{F63589A5-7774-114D-9019-9106A3DAE602}" destId="{A8EB56B2-803B-0244-A5FF-B7452B71686C}" srcOrd="3" destOrd="0" presId="urn:microsoft.com/office/officeart/2016/7/layout/ChevronBlockProcess"/>
    <dgm:cxn modelId="{509BF665-1357-354E-9FD1-7B645BB798E6}" type="presParOf" srcId="{F63589A5-7774-114D-9019-9106A3DAE602}" destId="{7CDF67CE-A9E3-124C-9A57-4D9F11FD5067}" srcOrd="4" destOrd="0" presId="urn:microsoft.com/office/officeart/2016/7/layout/ChevronBlockProcess"/>
    <dgm:cxn modelId="{1169778F-F584-E74C-84D5-F19B740500C1}" type="presParOf" srcId="{7CDF67CE-A9E3-124C-9A57-4D9F11FD5067}" destId="{C1480044-3C5C-404F-93DF-85E000005626}" srcOrd="0" destOrd="0" presId="urn:microsoft.com/office/officeart/2016/7/layout/ChevronBlockProcess"/>
    <dgm:cxn modelId="{112E5880-0E9C-4242-9DED-8194FC8A1EBA}" type="presParOf" srcId="{7CDF67CE-A9E3-124C-9A57-4D9F11FD5067}" destId="{A585EF15-AF2C-F84A-ADF9-87C99390F8A9}" srcOrd="1" destOrd="0" presId="urn:microsoft.com/office/officeart/2016/7/layout/ChevronBlockProcess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0A4269-F22D-F745-82BA-80BE0490293A}">
      <dsp:nvSpPr>
        <dsp:cNvPr id="0" name=""/>
        <dsp:cNvSpPr/>
      </dsp:nvSpPr>
      <dsp:spPr>
        <a:xfrm>
          <a:off x="8930" y="108070"/>
          <a:ext cx="3534264" cy="1060279"/>
        </a:xfrm>
        <a:prstGeom prst="chevron">
          <a:avLst>
            <a:gd name="adj" fmla="val 3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0915" tIns="130915" rIns="130915" bIns="130915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Phase 1</a:t>
          </a:r>
        </a:p>
      </dsp:txBody>
      <dsp:txXfrm>
        <a:off x="327014" y="108070"/>
        <a:ext cx="2898096" cy="1060279"/>
      </dsp:txXfrm>
    </dsp:sp>
    <dsp:sp modelId="{C29C7F05-0576-C74C-BEB9-38CB7E48DD0E}">
      <dsp:nvSpPr>
        <dsp:cNvPr id="0" name=""/>
        <dsp:cNvSpPr/>
      </dsp:nvSpPr>
      <dsp:spPr>
        <a:xfrm>
          <a:off x="8930" y="1168349"/>
          <a:ext cx="3216180" cy="3074918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150" tIns="254150" rIns="254150" bIns="508299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Foundation &amp; Planning (Months …..)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Establish governance framework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Secure initial funding and sponsorships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Formalize partnerships with leadership organizations</a:t>
          </a:r>
        </a:p>
      </dsp:txBody>
      <dsp:txXfrm>
        <a:off x="8930" y="1168349"/>
        <a:ext cx="3216180" cy="3074918"/>
      </dsp:txXfrm>
    </dsp:sp>
    <dsp:sp modelId="{4E5E6A02-2493-5F43-A3DB-8600D36EB422}">
      <dsp:nvSpPr>
        <dsp:cNvPr id="0" name=""/>
        <dsp:cNvSpPr/>
      </dsp:nvSpPr>
      <dsp:spPr>
        <a:xfrm>
          <a:off x="3490667" y="108070"/>
          <a:ext cx="3534264" cy="1060279"/>
        </a:xfrm>
        <a:prstGeom prst="chevron">
          <a:avLst>
            <a:gd name="adj" fmla="val 30000"/>
          </a:avLst>
        </a:prstGeom>
        <a:solidFill>
          <a:schemeClr val="accent5">
            <a:hueOff val="-6076075"/>
            <a:satOff val="-413"/>
            <a:lumOff val="981"/>
            <a:alphaOff val="0"/>
          </a:schemeClr>
        </a:solidFill>
        <a:ln w="19050" cap="flat" cmpd="sng" algn="ctr">
          <a:solidFill>
            <a:schemeClr val="accent5">
              <a:hueOff val="-6076075"/>
              <a:satOff val="-413"/>
              <a:lumOff val="98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0915" tIns="130915" rIns="130915" bIns="130915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Phase 2</a:t>
          </a:r>
        </a:p>
      </dsp:txBody>
      <dsp:txXfrm>
        <a:off x="3808751" y="108070"/>
        <a:ext cx="2898096" cy="1060279"/>
      </dsp:txXfrm>
    </dsp:sp>
    <dsp:sp modelId="{9275CCF7-D38B-7F42-8050-E739A88B4F27}">
      <dsp:nvSpPr>
        <dsp:cNvPr id="0" name=""/>
        <dsp:cNvSpPr/>
      </dsp:nvSpPr>
      <dsp:spPr>
        <a:xfrm>
          <a:off x="3490667" y="1168349"/>
          <a:ext cx="3216180" cy="3074918"/>
        </a:xfrm>
        <a:prstGeom prst="rect">
          <a:avLst/>
        </a:prstGeom>
        <a:solidFill>
          <a:schemeClr val="accent5">
            <a:tint val="40000"/>
            <a:alpha val="90000"/>
            <a:hueOff val="-5972333"/>
            <a:satOff val="1333"/>
            <a:lumOff val="200"/>
            <a:alphaOff val="0"/>
          </a:schemeClr>
        </a:solidFill>
        <a:ln w="19050" cap="flat" cmpd="sng" algn="ctr">
          <a:solidFill>
            <a:schemeClr val="accent5">
              <a:tint val="40000"/>
              <a:alpha val="90000"/>
              <a:hueOff val="-5972333"/>
              <a:satOff val="1333"/>
              <a:lumOff val="20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150" tIns="254150" rIns="254150" bIns="508299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Development &amp; Pilot (Months ……)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Develop Leadership Competency Framework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Launch/Relaunch pilot programs (webinars, workshops, mentorship)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Integrate DEI initiatives and feedback mechanisms</a:t>
          </a:r>
        </a:p>
      </dsp:txBody>
      <dsp:txXfrm>
        <a:off x="3490667" y="1168349"/>
        <a:ext cx="3216180" cy="3074918"/>
      </dsp:txXfrm>
    </dsp:sp>
    <dsp:sp modelId="{C1480044-3C5C-404F-93DF-85E000005626}">
      <dsp:nvSpPr>
        <dsp:cNvPr id="0" name=""/>
        <dsp:cNvSpPr/>
      </dsp:nvSpPr>
      <dsp:spPr>
        <a:xfrm>
          <a:off x="6972405" y="108070"/>
          <a:ext cx="3534264" cy="1060279"/>
        </a:xfrm>
        <a:prstGeom prst="chevron">
          <a:avLst>
            <a:gd name="adj" fmla="val 30000"/>
          </a:avLst>
        </a:prstGeom>
        <a:solidFill>
          <a:schemeClr val="accent5">
            <a:hueOff val="-12152150"/>
            <a:satOff val="-826"/>
            <a:lumOff val="1961"/>
            <a:alphaOff val="0"/>
          </a:schemeClr>
        </a:solidFill>
        <a:ln w="19050" cap="flat" cmpd="sng" algn="ctr">
          <a:solidFill>
            <a:schemeClr val="accent5">
              <a:hueOff val="-12152150"/>
              <a:satOff val="-826"/>
              <a:lumOff val="196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0915" tIns="130915" rIns="130915" bIns="130915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Phase 3</a:t>
          </a:r>
        </a:p>
      </dsp:txBody>
      <dsp:txXfrm>
        <a:off x="7290489" y="108070"/>
        <a:ext cx="2898096" cy="1060279"/>
      </dsp:txXfrm>
    </dsp:sp>
    <dsp:sp modelId="{A585EF15-AF2C-F84A-ADF9-87C99390F8A9}">
      <dsp:nvSpPr>
        <dsp:cNvPr id="0" name=""/>
        <dsp:cNvSpPr/>
      </dsp:nvSpPr>
      <dsp:spPr>
        <a:xfrm>
          <a:off x="6972405" y="1168349"/>
          <a:ext cx="3216180" cy="3074918"/>
        </a:xfrm>
        <a:prstGeom prst="rect">
          <a:avLst/>
        </a:prstGeom>
        <a:solidFill>
          <a:schemeClr val="accent5">
            <a:tint val="40000"/>
            <a:alpha val="90000"/>
            <a:hueOff val="-11944666"/>
            <a:satOff val="2667"/>
            <a:lumOff val="401"/>
            <a:alphaOff val="0"/>
          </a:schemeClr>
        </a:solidFill>
        <a:ln w="19050" cap="flat" cmpd="sng" algn="ctr">
          <a:solidFill>
            <a:schemeClr val="accent5">
              <a:tint val="40000"/>
              <a:alpha val="90000"/>
              <a:hueOff val="-11944666"/>
              <a:satOff val="2667"/>
              <a:lumOff val="40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150" tIns="254150" rIns="254150" bIns="508299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Expansion (Months ……)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Expand leadership courses and events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Launch self-sustaining programs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Introduce technology-driven tools</a:t>
          </a:r>
        </a:p>
      </dsp:txBody>
      <dsp:txXfrm>
        <a:off x="6972405" y="1168349"/>
        <a:ext cx="3216180" cy="30749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ChevronBlockProcess">
  <dgm:title val="Chevron Block Process"/>
  <dgm:desc val="Use to show a progression; a timeline; sequential steps in a task, process, or workflow; or to emphasize movement or direction. Level 1 text appears inside an arrow shape while Level 2 text appears below the arrow shapes."/>
  <dgm:catLst>
    <dgm:cat type="process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 fact="0.6"/>
      <dgm:constr type="h" for="des" forName="composite" op="equ"/>
      <dgm:constr type="w" for="ch" forName="composite" refType="w"/>
      <dgm:constr type="w" for="des" forName="parTx"/>
      <dgm:constr type="h" for="des" forName="parTx" op="equ"/>
      <dgm:constr type="w" for="des" forName="desTx"/>
      <dgm:constr type="primFontSz" for="des" forName="parTx" val="28"/>
      <dgm:constr type="primFontSz" for="des" forName="desTx" refType="primFontSz" refFor="des" refForName="parTx" op="lte" fact="0.75"/>
      <dgm:constr type="h" for="des" forName="desTx" op="equ"/>
      <dgm:constr type="w" for="ch" forName="space" refType="w" op="equ" fact="-0.005"/>
    </dgm:constrLst>
    <dgm:ruleLst>
      <dgm:rule type="w" for="ch" forName="composite" val="0" fact="NaN" max="NaN"/>
    </dgm:ruleLst>
    <dgm:forEach name="Name6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7">
          <dgm:if name="Name8" func="var" arg="dir" op="equ" val="norm">
            <dgm:constrLst>
              <dgm:constr type="l" for="ch" forName="parTx"/>
              <dgm:constr type="w" for="ch" forName="parTx" refType="w"/>
              <dgm:constr type="t" for="ch" forName="parTx"/>
              <dgm:constr type="l" for="ch" forName="desTx"/>
              <dgm:constr type="w" for="ch" forName="desTx" refType="w" refFor="ch" refForName="parTx" fact="0.91"/>
              <dgm:constr type="t" for="ch" forName="desTx" refType="h" refFor="ch" refForName="parTx"/>
            </dgm:constrLst>
          </dgm:if>
          <dgm:else name="Name9">
            <dgm:constrLst>
              <dgm:constr type="l" for="ch" forName="parTx"/>
              <dgm:constr type="w" for="ch" forName="parTx" refType="w"/>
              <dgm:constr type="t" for="ch" forName="parTx"/>
              <dgm:constr type="l" for="ch" forName="desTx" refType="w" fact="0.09"/>
              <dgm:constr type="w" for="ch" forName="desTx" refType="w" refFor="ch" refForName="parTx" fact="0.91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 styleLbl="alignNode1">
          <dgm:varLst>
            <dgm:chMax val="0"/>
            <dgm:chPref val="0"/>
          </dgm:varLst>
          <dgm:alg type="tx"/>
          <dgm:choose name="Name10">
            <dgm:if name="Name11" func="var" arg="dir" op="equ" val="norm">
              <dgm:shape xmlns:r="http://schemas.openxmlformats.org/officeDocument/2006/relationships" type="chevron" r:blip="">
                <dgm:adjLst>
                  <dgm:adj idx="1" val="0.3"/>
                </dgm:adjLst>
              </dgm:shape>
            </dgm:if>
            <dgm:else name="Name12">
              <dgm:shape xmlns:r="http://schemas.openxmlformats.org/officeDocument/2006/relationships" rot="180" type="chevron" r:blip="">
                <dgm:adjLst/>
              </dgm:shape>
            </dgm:else>
          </dgm:choose>
          <dgm:presOf axis="self" ptType="node"/>
          <dgm:choose name="Name13">
            <dgm:if name="Name14" func="var" arg="dir" op="equ" val="norm">
              <dgm:constrLst>
                <dgm:constr type="h" refType="w" op="lte" fact="0.3"/>
                <dgm:constr type="h"/>
                <dgm:constr type="tMarg" refType="w" fact="0.105"/>
                <dgm:constr type="bMarg" refType="w" fact="0.105"/>
                <dgm:constr type="lMarg" refType="w" fact="0.105"/>
                <dgm:constr type="rMarg" refType="w" fact="0.105"/>
              </dgm:constrLst>
            </dgm:if>
            <dgm:else name="Name15">
              <dgm:constrLst>
                <dgm:constr type="h" refType="w" op="lte" fact="0.3"/>
                <dgm:constr type="h"/>
                <dgm:constr type="tMarg" refType="w" fact="0.105"/>
                <dgm:constr type="bMarg" refType="w" fact="0.105"/>
                <dgm:constr type="lMarg" refType="w" fact="0.105"/>
                <dgm:constr type="rMarg" refType="w" fact="0.105"/>
              </dgm:constrLst>
            </dgm:else>
          </dgm:choose>
          <dgm:ruleLst>
            <dgm:rule type="h" val="INF" fact="NaN" max="NaN"/>
            <dgm:rule type="primFontSz" val="14" fact="NaN" max="NaN"/>
          </dgm:ruleLst>
        </dgm:layoutNode>
        <dgm:layoutNode name="desTx" styleLbl="alignAccFollowNode1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primFontSz" val="20"/>
            <dgm:constr type="tMarg" refType="w" fact="0.224"/>
            <dgm:constr type="bMarg" refType="w" fact="0.448"/>
            <dgm:constr type="lMarg" refType="w" fact="0.224"/>
            <dgm:constr type="rMarg" refType="w" fact="0.224"/>
          </dgm:constrLst>
          <dgm:ruleLst>
            <dgm:rule type="h" val="INF" fact="NaN" max="NaN"/>
            <dgm:rule type="primFontSz" val="11" fact="NaN" max="NaN"/>
          </dgm:ruleLst>
        </dgm:layoutNode>
      </dgm:layoutNode>
      <dgm:forEach name="Name19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A82D21-1CA9-B746-ADD0-3D1E5EAEC558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991752-6146-1342-B5A4-FA158013BC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2130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B73C91-D157-974C-9775-CAA8E4B963D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4276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D7ECE-AC3E-89E4-3FB1-90F119557F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21AE14-D8DB-F829-FE10-DE5B5C01BA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FFB7F5-6C3E-2B82-51FA-0043D934B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B5200-3C5F-C842-99DA-6F61F3CF2530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2983DD-9FC5-DB56-2F0B-290EA33F6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105F12-2C0A-B42A-A84C-1597A4F82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99C4E-F5BD-8241-90CE-5A191DBA9A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0653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26886-A0CD-57B9-C14B-1C33FF642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7C521B-D1FD-8FE6-6B54-3B79119B0B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6FF5DA-9253-FEB7-258C-EA019BF8A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B5200-3C5F-C842-99DA-6F61F3CF2530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BACA33-90BE-FBD9-AA7A-A1630A16C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0CDB83-C633-BAD8-BF12-1145DC655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99C4E-F5BD-8241-90CE-5A191DBA9A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5729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747C72E-EA24-D90F-05FD-DB934D70DB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F2DD5D-3E5F-704C-7739-944889FA8F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3405FB-F71C-5486-7623-CCF63F56A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B5200-3C5F-C842-99DA-6F61F3CF2530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A86E89-FD2B-1800-A87F-A17423751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9C3ED1-32E4-F8C5-62F8-7C4D87909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99C4E-F5BD-8241-90CE-5A191DBA9A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351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C4DC5-50D5-6099-97CD-19A431CBC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EF0AF2-4BD5-E00A-2478-817AA7071B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1253F0-1B8A-4809-54FF-CF7E88CBF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B5200-3C5F-C842-99DA-6F61F3CF2530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1DD250-3717-7030-6B16-9C30C9A9E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6F9929-592E-309D-6B6F-070256B86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99C4E-F5BD-8241-90CE-5A191DBA9A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6518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3A2EF2-05E4-0761-02A6-B9F6D9129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9B32D0-2A7F-0E93-748C-5E2053231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B27A1C-E887-BD0C-2F82-3DF49B8FA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B5200-3C5F-C842-99DA-6F61F3CF2530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16965F-E0B6-526D-F49A-B9A75F911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699392-BAD3-93AD-E926-7D5AA42DC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99C4E-F5BD-8241-90CE-5A191DBA9A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7493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64246-333A-FC70-43EB-56E7DBD1C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F433CC-0F93-2629-54AA-B2D08FBCBB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8D53E2-5FF6-50C6-F651-456CC801FF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E12304-9CCD-0600-B5B1-27BF42CEE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B5200-3C5F-C842-99DA-6F61F3CF2530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657D8B-9165-C5C1-913D-C5936B9B7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9BC78B-7E12-CB78-4959-EAF94C68B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99C4E-F5BD-8241-90CE-5A191DBA9A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5364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2AD20-1D9D-B67B-B1D5-1D6CCF482D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19F035-63C3-51EB-56EA-2B8918ECAB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564B39-C600-09BA-3A28-37A295138A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A170D6-F3A1-A6B9-B29D-A2F153EC9B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B36CF67-A144-8BEB-31C0-2497220A69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8326590-1C20-D9A1-7C92-D028A326A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B5200-3C5F-C842-99DA-6F61F3CF2530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AB867F2-BDF7-0624-1923-A39D5E5CB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86DFE9-5388-3375-1E07-636B0C9B8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99C4E-F5BD-8241-90CE-5A191DBA9A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6951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A1EC6-204A-8F25-DC3D-C24FE5542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EF3F55-D87C-8E5B-0538-2EEE38459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B5200-3C5F-C842-99DA-6F61F3CF2530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3F6F62-71CC-DAC1-FAD9-6DC961E74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B7702F-8ECD-C843-41BD-6861D72ED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99C4E-F5BD-8241-90CE-5A191DBA9A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5515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30ED38-CBFC-5156-2501-9A320DAEB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B5200-3C5F-C842-99DA-6F61F3CF2530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1A5C44B-4ECD-4CDF-9D8C-B1CDD4FB8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D5726A-8BF2-89BB-AA96-711A87448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99C4E-F5BD-8241-90CE-5A191DBA9A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544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A34F97-5871-5608-48ED-3461B0243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14A330-D0C5-66DA-FEA6-0418284870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95933D-FB95-4822-EB1E-26E361578E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9F569A-8359-95FC-9D09-C7AA28B2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B5200-3C5F-C842-99DA-6F61F3CF2530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B0AE04-075E-3F05-31FA-048CBEB3F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84FE7A-62E4-AB8D-EC2A-2FB65B96D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99C4E-F5BD-8241-90CE-5A191DBA9A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8802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E17655-2BA4-231A-D9B0-3444D00CB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82B3E06-7049-8B3F-64DD-47B4DDE036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BCCFAE-687D-76E7-C51F-DE6FC82D69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C1298E-0793-B01B-894A-84C7A6B41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B5200-3C5F-C842-99DA-6F61F3CF2530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1723D3-E917-FD1B-8E44-91BA00D93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DD848C-1E08-7F2B-FD96-73352F15E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99C4E-F5BD-8241-90CE-5A191DBA9A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9898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D7B9517-CF1B-3EFD-EC1E-BEC46F31C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4F1E56-25B0-624F-71C4-7BE79F5EF0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5243A8-B431-4BD1-46CB-28ACD02F3D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25B5200-3C5F-C842-99DA-6F61F3CF2530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085777-78D9-4D9C-F7CE-9EB8C05F0C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783E5C-FEFD-7A9B-0619-40F5D4615E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B699C4E-F5BD-8241-90CE-5A191DBA9A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5786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C335340A-4662-16C8-EE59-2AF8AF67F808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8706" b="1006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2902493-19DD-8B9A-2556-247221A85D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GB"/>
              <a:t>SOM Leadership Academy Roadmap</a:t>
            </a:r>
            <a:endParaRPr lang="en-GB" dirty="0"/>
          </a:p>
        </p:txBody>
      </p:sp>
      <p:graphicFrame>
        <p:nvGraphicFramePr>
          <p:cNvPr id="9" name="Content Placeholder 6">
            <a:extLst>
              <a:ext uri="{FF2B5EF4-FFF2-40B4-BE49-F238E27FC236}">
                <a16:creationId xmlns:a16="http://schemas.microsoft.com/office/drawing/2014/main" id="{722975E3-29C6-BB4D-AB64-77AC9FD7986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0014207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64c496-0664-4b54-8df4-3b117b590375" xsi:nil="true"/>
    <lcf76f155ced4ddcb4097134ff3c332f xmlns="335c901d-810a-4c6d-8796-ea22b69c0aa0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EE9113275DF9C4586FC2234086FF017" ma:contentTypeVersion="16" ma:contentTypeDescription="Create a new document." ma:contentTypeScope="" ma:versionID="d6235b161006ecfb26dbbeffd8c79ee4">
  <xsd:schema xmlns:xsd="http://www.w3.org/2001/XMLSchema" xmlns:xs="http://www.w3.org/2001/XMLSchema" xmlns:p="http://schemas.microsoft.com/office/2006/metadata/properties" xmlns:ns2="335c901d-810a-4c6d-8796-ea22b69c0aa0" xmlns:ns3="8264c496-0664-4b54-8df4-3b117b590375" targetNamespace="http://schemas.microsoft.com/office/2006/metadata/properties" ma:root="true" ma:fieldsID="b2569914bf762d464ffcbd5163c5772e" ns2:_="" ns3:_="">
    <xsd:import namespace="335c901d-810a-4c6d-8796-ea22b69c0aa0"/>
    <xsd:import namespace="8264c496-0664-4b54-8df4-3b117b5903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5c901d-810a-4c6d-8796-ea22b69c0aa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d75e3427-301a-4ba4-9bf2-3dde41469f6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64c496-0664-4b54-8df4-3b117b590375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083383e7-5cae-4847-8a50-f43db77576e7}" ma:internalName="TaxCatchAll" ma:showField="CatchAllData" ma:web="8264c496-0664-4b54-8df4-3b117b5903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37D93A2-71EE-424B-B7F3-BA524B000C77}">
  <ds:schemaRefs>
    <ds:schemaRef ds:uri="http://schemas.microsoft.com/office/2006/metadata/properties"/>
    <ds:schemaRef ds:uri="http://schemas.microsoft.com/office/infopath/2007/PartnerControls"/>
    <ds:schemaRef ds:uri="8264c496-0664-4b54-8df4-3b117b590375"/>
    <ds:schemaRef ds:uri="335c901d-810a-4c6d-8796-ea22b69c0aa0"/>
  </ds:schemaRefs>
</ds:datastoreItem>
</file>

<file path=customXml/itemProps2.xml><?xml version="1.0" encoding="utf-8"?>
<ds:datastoreItem xmlns:ds="http://schemas.openxmlformats.org/officeDocument/2006/customXml" ds:itemID="{8906C36B-31CD-4843-B92C-E78E86EA66C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39D17A4-4BAC-4798-BB68-31EC0C4A72A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35c901d-810a-4c6d-8796-ea22b69c0aa0"/>
    <ds:schemaRef ds:uri="8264c496-0664-4b54-8df4-3b117b59037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73</Words>
  <Application>Microsoft Office PowerPoint</Application>
  <PresentationFormat>Widescreen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SOM Leadership Academy Roadmap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Lanre OGUNYEMI</dc:creator>
  <cp:lastModifiedBy>Ann Caluori</cp:lastModifiedBy>
  <cp:revision>1</cp:revision>
  <dcterms:created xsi:type="dcterms:W3CDTF">2024-11-21T13:55:19Z</dcterms:created>
  <dcterms:modified xsi:type="dcterms:W3CDTF">2025-01-16T14:59:15Z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0x010100AEE9113275DF9C4586FC2234086FF017</vt:lpwstr>
  </property>
</Properties>
</file>